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A50F29-A90A-4B1B-A7A7-989ADF8AE127}" v="25" dt="2020-05-25T08:42:52.8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76034" autoAdjust="0"/>
  </p:normalViewPr>
  <p:slideViewPr>
    <p:cSldViewPr snapToGrid="0">
      <p:cViewPr varScale="1">
        <p:scale>
          <a:sx n="80" d="100"/>
          <a:sy n="80" d="100"/>
        </p:scale>
        <p:origin x="57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arina Depari" userId="d7fb8943c67f388b" providerId="LiveId" clId="{DBA50F29-A90A-4B1B-A7A7-989ADF8AE127}"/>
    <pc:docChg chg="undo custSel addSld modSld">
      <pc:chgData name="Catharina Depari" userId="d7fb8943c67f388b" providerId="LiveId" clId="{DBA50F29-A90A-4B1B-A7A7-989ADF8AE127}" dt="2020-05-25T08:56:41.232" v="835" actId="20577"/>
      <pc:docMkLst>
        <pc:docMk/>
      </pc:docMkLst>
      <pc:sldChg chg="addSp delSp modSp new mod">
        <pc:chgData name="Catharina Depari" userId="d7fb8943c67f388b" providerId="LiveId" clId="{DBA50F29-A90A-4B1B-A7A7-989ADF8AE127}" dt="2020-05-25T08:22:18.567" v="25" actId="1076"/>
        <pc:sldMkLst>
          <pc:docMk/>
          <pc:sldMk cId="1077097406" sldId="258"/>
        </pc:sldMkLst>
        <pc:spChg chg="del">
          <ac:chgData name="Catharina Depari" userId="d7fb8943c67f388b" providerId="LiveId" clId="{DBA50F29-A90A-4B1B-A7A7-989ADF8AE127}" dt="2020-05-25T07:01:45.879" v="4" actId="21"/>
          <ac:spMkLst>
            <pc:docMk/>
            <pc:sldMk cId="1077097406" sldId="258"/>
            <ac:spMk id="2" creationId="{DD500A46-B959-4D7E-95E1-5EC91F2B5C1A}"/>
          </ac:spMkLst>
        </pc:spChg>
        <pc:spChg chg="del">
          <ac:chgData name="Catharina Depari" userId="d7fb8943c67f388b" providerId="LiveId" clId="{DBA50F29-A90A-4B1B-A7A7-989ADF8AE127}" dt="2020-05-25T07:01:49.761" v="5" actId="21"/>
          <ac:spMkLst>
            <pc:docMk/>
            <pc:sldMk cId="1077097406" sldId="258"/>
            <ac:spMk id="3" creationId="{C5A0D9CC-E7EF-450C-8E55-BEE36BBCC295}"/>
          </ac:spMkLst>
        </pc:spChg>
        <pc:spChg chg="add mod">
          <ac:chgData name="Catharina Depari" userId="d7fb8943c67f388b" providerId="LiveId" clId="{DBA50F29-A90A-4B1B-A7A7-989ADF8AE127}" dt="2020-05-25T07:02:15.859" v="10" actId="14100"/>
          <ac:spMkLst>
            <pc:docMk/>
            <pc:sldMk cId="1077097406" sldId="258"/>
            <ac:spMk id="5" creationId="{ED31EEEC-2065-4005-824D-C2A6DAD790B1}"/>
          </ac:spMkLst>
        </pc:spChg>
        <pc:spChg chg="add mod">
          <ac:chgData name="Catharina Depari" userId="d7fb8943c67f388b" providerId="LiveId" clId="{DBA50F29-A90A-4B1B-A7A7-989ADF8AE127}" dt="2020-05-25T08:22:18.567" v="25" actId="1076"/>
          <ac:spMkLst>
            <pc:docMk/>
            <pc:sldMk cId="1077097406" sldId="258"/>
            <ac:spMk id="6" creationId="{78DAB657-AC3D-46BA-88FD-002BE5850CF8}"/>
          </ac:spMkLst>
        </pc:spChg>
        <pc:picChg chg="add mod modCrop">
          <ac:chgData name="Catharina Depari" userId="d7fb8943c67f388b" providerId="LiveId" clId="{DBA50F29-A90A-4B1B-A7A7-989ADF8AE127}" dt="2020-05-25T07:01:42.179" v="3" actId="732"/>
          <ac:picMkLst>
            <pc:docMk/>
            <pc:sldMk cId="1077097406" sldId="258"/>
            <ac:picMk id="4" creationId="{348A4616-7702-4C2A-9C88-3996ADADD757}"/>
          </ac:picMkLst>
        </pc:picChg>
      </pc:sldChg>
      <pc:sldChg chg="addSp delSp modSp new mod">
        <pc:chgData name="Catharina Depari" userId="d7fb8943c67f388b" providerId="LiveId" clId="{DBA50F29-A90A-4B1B-A7A7-989ADF8AE127}" dt="2020-05-25T08:22:25.856" v="27" actId="1076"/>
        <pc:sldMkLst>
          <pc:docMk/>
          <pc:sldMk cId="1080337942" sldId="259"/>
        </pc:sldMkLst>
        <pc:spChg chg="del">
          <ac:chgData name="Catharina Depari" userId="d7fb8943c67f388b" providerId="LiveId" clId="{DBA50F29-A90A-4B1B-A7A7-989ADF8AE127}" dt="2020-05-25T08:21:36.863" v="17" actId="21"/>
          <ac:spMkLst>
            <pc:docMk/>
            <pc:sldMk cId="1080337942" sldId="259"/>
            <ac:spMk id="2" creationId="{69E701F5-47D0-426D-ABCE-6B65E7620CB2}"/>
          </ac:spMkLst>
        </pc:spChg>
        <pc:spChg chg="del">
          <ac:chgData name="Catharina Depari" userId="d7fb8943c67f388b" providerId="LiveId" clId="{DBA50F29-A90A-4B1B-A7A7-989ADF8AE127}" dt="2020-05-25T08:21:39.218" v="18" actId="21"/>
          <ac:spMkLst>
            <pc:docMk/>
            <pc:sldMk cId="1080337942" sldId="259"/>
            <ac:spMk id="3" creationId="{9EBF2178-A36B-4F39-B1D5-8D5608F86FA9}"/>
          </ac:spMkLst>
        </pc:spChg>
        <pc:spChg chg="add mod">
          <ac:chgData name="Catharina Depari" userId="d7fb8943c67f388b" providerId="LiveId" clId="{DBA50F29-A90A-4B1B-A7A7-989ADF8AE127}" dt="2020-05-25T08:22:04.376" v="24" actId="14100"/>
          <ac:spMkLst>
            <pc:docMk/>
            <pc:sldMk cId="1080337942" sldId="259"/>
            <ac:spMk id="6" creationId="{836548EE-54F1-42F1-BCFC-6754C2230B5E}"/>
          </ac:spMkLst>
        </pc:spChg>
        <pc:spChg chg="add mod">
          <ac:chgData name="Catharina Depari" userId="d7fb8943c67f388b" providerId="LiveId" clId="{DBA50F29-A90A-4B1B-A7A7-989ADF8AE127}" dt="2020-05-25T08:22:25.856" v="27" actId="1076"/>
          <ac:spMkLst>
            <pc:docMk/>
            <pc:sldMk cId="1080337942" sldId="259"/>
            <ac:spMk id="7" creationId="{B28E350E-C993-4A47-9F13-A94E0E41487E}"/>
          </ac:spMkLst>
        </pc:spChg>
        <pc:picChg chg="add mod modCrop">
          <ac:chgData name="Catharina Depari" userId="d7fb8943c67f388b" providerId="LiveId" clId="{DBA50F29-A90A-4B1B-A7A7-989ADF8AE127}" dt="2020-05-25T08:21:33.200" v="16" actId="732"/>
          <ac:picMkLst>
            <pc:docMk/>
            <pc:sldMk cId="1080337942" sldId="259"/>
            <ac:picMk id="4" creationId="{E8C1EB48-3B60-4A01-8736-4F2ADD15B2F4}"/>
          </ac:picMkLst>
        </pc:picChg>
        <pc:picChg chg="add del mod">
          <ac:chgData name="Catharina Depari" userId="d7fb8943c67f388b" providerId="LiveId" clId="{DBA50F29-A90A-4B1B-A7A7-989ADF8AE127}" dt="2020-05-25T08:21:49.628" v="20"/>
          <ac:picMkLst>
            <pc:docMk/>
            <pc:sldMk cId="1080337942" sldId="259"/>
            <ac:picMk id="5" creationId="{18790D61-12F1-4782-9110-755B7D509092}"/>
          </ac:picMkLst>
        </pc:picChg>
      </pc:sldChg>
      <pc:sldChg chg="addSp delSp modSp new mod">
        <pc:chgData name="Catharina Depari" userId="d7fb8943c67f388b" providerId="LiveId" clId="{DBA50F29-A90A-4B1B-A7A7-989ADF8AE127}" dt="2020-05-25T08:27:38.584" v="42" actId="1076"/>
        <pc:sldMkLst>
          <pc:docMk/>
          <pc:sldMk cId="450094228" sldId="260"/>
        </pc:sldMkLst>
        <pc:spChg chg="del">
          <ac:chgData name="Catharina Depari" userId="d7fb8943c67f388b" providerId="LiveId" clId="{DBA50F29-A90A-4B1B-A7A7-989ADF8AE127}" dt="2020-05-25T08:26:55.482" v="32" actId="21"/>
          <ac:spMkLst>
            <pc:docMk/>
            <pc:sldMk cId="450094228" sldId="260"/>
            <ac:spMk id="2" creationId="{021E0EEE-C4DF-4668-8E5C-620F7F247561}"/>
          </ac:spMkLst>
        </pc:spChg>
        <pc:spChg chg="del">
          <ac:chgData name="Catharina Depari" userId="d7fb8943c67f388b" providerId="LiveId" clId="{DBA50F29-A90A-4B1B-A7A7-989ADF8AE127}" dt="2020-05-25T08:26:58.614" v="33" actId="21"/>
          <ac:spMkLst>
            <pc:docMk/>
            <pc:sldMk cId="450094228" sldId="260"/>
            <ac:spMk id="3" creationId="{214598ED-2EB7-4B19-93C9-4A59C5EE09CD}"/>
          </ac:spMkLst>
        </pc:spChg>
        <pc:spChg chg="add del mod">
          <ac:chgData name="Catharina Depari" userId="d7fb8943c67f388b" providerId="LiveId" clId="{DBA50F29-A90A-4B1B-A7A7-989ADF8AE127}" dt="2020-05-25T08:27:27.719" v="39" actId="478"/>
          <ac:spMkLst>
            <pc:docMk/>
            <pc:sldMk cId="450094228" sldId="260"/>
            <ac:spMk id="5" creationId="{DA988DEE-8D60-4BDE-ABF0-2A4B13298E6F}"/>
          </ac:spMkLst>
        </pc:spChg>
        <pc:spChg chg="add mod">
          <ac:chgData name="Catharina Depari" userId="d7fb8943c67f388b" providerId="LiveId" clId="{DBA50F29-A90A-4B1B-A7A7-989ADF8AE127}" dt="2020-05-25T08:27:32.150" v="40" actId="1076"/>
          <ac:spMkLst>
            <pc:docMk/>
            <pc:sldMk cId="450094228" sldId="260"/>
            <ac:spMk id="6" creationId="{3A6054C0-DD62-47FB-881B-FD592959F993}"/>
          </ac:spMkLst>
        </pc:spChg>
        <pc:spChg chg="add mod">
          <ac:chgData name="Catharina Depari" userId="d7fb8943c67f388b" providerId="LiveId" clId="{DBA50F29-A90A-4B1B-A7A7-989ADF8AE127}" dt="2020-05-25T08:27:38.584" v="42" actId="1076"/>
          <ac:spMkLst>
            <pc:docMk/>
            <pc:sldMk cId="450094228" sldId="260"/>
            <ac:spMk id="7" creationId="{0B28276D-063D-475F-8DF7-758E7FFF5E96}"/>
          </ac:spMkLst>
        </pc:spChg>
        <pc:picChg chg="add mod modCrop">
          <ac:chgData name="Catharina Depari" userId="d7fb8943c67f388b" providerId="LiveId" clId="{DBA50F29-A90A-4B1B-A7A7-989ADF8AE127}" dt="2020-05-25T08:26:48.887" v="31" actId="732"/>
          <ac:picMkLst>
            <pc:docMk/>
            <pc:sldMk cId="450094228" sldId="260"/>
            <ac:picMk id="4" creationId="{09791E9F-D049-4FDB-BCE3-DD9EDADC0944}"/>
          </ac:picMkLst>
        </pc:picChg>
      </pc:sldChg>
      <pc:sldChg chg="addSp delSp modSp new mod modNotesTx">
        <pc:chgData name="Catharina Depari" userId="d7fb8943c67f388b" providerId="LiveId" clId="{DBA50F29-A90A-4B1B-A7A7-989ADF8AE127}" dt="2020-05-25T08:53:04.790" v="538" actId="20577"/>
        <pc:sldMkLst>
          <pc:docMk/>
          <pc:sldMk cId="1642674519" sldId="261"/>
        </pc:sldMkLst>
        <pc:spChg chg="del">
          <ac:chgData name="Catharina Depari" userId="d7fb8943c67f388b" providerId="LiveId" clId="{DBA50F29-A90A-4B1B-A7A7-989ADF8AE127}" dt="2020-05-25T08:40:47.935" v="132" actId="478"/>
          <ac:spMkLst>
            <pc:docMk/>
            <pc:sldMk cId="1642674519" sldId="261"/>
            <ac:spMk id="2" creationId="{6FE506E4-CE02-4823-9306-95CD037A797A}"/>
          </ac:spMkLst>
        </pc:spChg>
        <pc:spChg chg="del">
          <ac:chgData name="Catharina Depari" userId="d7fb8943c67f388b" providerId="LiveId" clId="{DBA50F29-A90A-4B1B-A7A7-989ADF8AE127}" dt="2020-05-25T08:36:06.206" v="44" actId="931"/>
          <ac:spMkLst>
            <pc:docMk/>
            <pc:sldMk cId="1642674519" sldId="261"/>
            <ac:spMk id="3" creationId="{904496BE-AEC7-42FC-B7E3-A8A626F7768E}"/>
          </ac:spMkLst>
        </pc:spChg>
        <pc:picChg chg="add mod">
          <ac:chgData name="Catharina Depari" userId="d7fb8943c67f388b" providerId="LiveId" clId="{DBA50F29-A90A-4B1B-A7A7-989ADF8AE127}" dt="2020-05-25T08:38:07.262" v="71" actId="14100"/>
          <ac:picMkLst>
            <pc:docMk/>
            <pc:sldMk cId="1642674519" sldId="261"/>
            <ac:picMk id="5" creationId="{F8D733C5-F7A6-4531-9689-FC5BC813C981}"/>
          </ac:picMkLst>
        </pc:picChg>
        <pc:picChg chg="add mod">
          <ac:chgData name="Catharina Depari" userId="d7fb8943c67f388b" providerId="LiveId" clId="{DBA50F29-A90A-4B1B-A7A7-989ADF8AE127}" dt="2020-05-25T08:37:35.615" v="63" actId="14100"/>
          <ac:picMkLst>
            <pc:docMk/>
            <pc:sldMk cId="1642674519" sldId="261"/>
            <ac:picMk id="7" creationId="{3FA0C327-084D-4F7B-9ED3-B7C4FFC7EA34}"/>
          </ac:picMkLst>
        </pc:picChg>
        <pc:picChg chg="add mod">
          <ac:chgData name="Catharina Depari" userId="d7fb8943c67f388b" providerId="LiveId" clId="{DBA50F29-A90A-4B1B-A7A7-989ADF8AE127}" dt="2020-05-25T08:37:57.247" v="69" actId="14100"/>
          <ac:picMkLst>
            <pc:docMk/>
            <pc:sldMk cId="1642674519" sldId="261"/>
            <ac:picMk id="9" creationId="{8AB5628A-B255-48A4-9A09-D816EA715FEB}"/>
          </ac:picMkLst>
        </pc:picChg>
        <pc:picChg chg="add mod">
          <ac:chgData name="Catharina Depari" userId="d7fb8943c67f388b" providerId="LiveId" clId="{DBA50F29-A90A-4B1B-A7A7-989ADF8AE127}" dt="2020-05-25T08:37:47.543" v="67" actId="14100"/>
          <ac:picMkLst>
            <pc:docMk/>
            <pc:sldMk cId="1642674519" sldId="261"/>
            <ac:picMk id="11" creationId="{A54B9141-0A4F-4EFB-9505-F01899A8B071}"/>
          </ac:picMkLst>
        </pc:picChg>
      </pc:sldChg>
      <pc:sldChg chg="addSp delSp modSp new mod modNotesTx">
        <pc:chgData name="Catharina Depari" userId="d7fb8943c67f388b" providerId="LiveId" clId="{DBA50F29-A90A-4B1B-A7A7-989ADF8AE127}" dt="2020-05-25T08:56:41.232" v="835" actId="20577"/>
        <pc:sldMkLst>
          <pc:docMk/>
          <pc:sldMk cId="1338577065" sldId="262"/>
        </pc:sldMkLst>
        <pc:spChg chg="del">
          <ac:chgData name="Catharina Depari" userId="d7fb8943c67f388b" providerId="LiveId" clId="{DBA50F29-A90A-4B1B-A7A7-989ADF8AE127}" dt="2020-05-25T08:38:30.181" v="73" actId="931"/>
          <ac:spMkLst>
            <pc:docMk/>
            <pc:sldMk cId="1338577065" sldId="262"/>
            <ac:spMk id="3" creationId="{F1D42546-2A42-4634-84FC-13A7D0F90A98}"/>
          </ac:spMkLst>
        </pc:spChg>
        <pc:picChg chg="add mod">
          <ac:chgData name="Catharina Depari" userId="d7fb8943c67f388b" providerId="LiveId" clId="{DBA50F29-A90A-4B1B-A7A7-989ADF8AE127}" dt="2020-05-25T08:40:39.159" v="131" actId="14100"/>
          <ac:picMkLst>
            <pc:docMk/>
            <pc:sldMk cId="1338577065" sldId="262"/>
            <ac:picMk id="5" creationId="{085349FB-E713-4DCE-8CA9-B447F51992FC}"/>
          </ac:picMkLst>
        </pc:picChg>
        <pc:picChg chg="add del mod">
          <ac:chgData name="Catharina Depari" userId="d7fb8943c67f388b" providerId="LiveId" clId="{DBA50F29-A90A-4B1B-A7A7-989ADF8AE127}" dt="2020-05-25T08:39:00.427" v="104" actId="478"/>
          <ac:picMkLst>
            <pc:docMk/>
            <pc:sldMk cId="1338577065" sldId="262"/>
            <ac:picMk id="7" creationId="{BCEE1894-6DD4-4F52-860B-4B5E215F0BCA}"/>
          </ac:picMkLst>
        </pc:picChg>
        <pc:picChg chg="add del mod">
          <ac:chgData name="Catharina Depari" userId="d7fb8943c67f388b" providerId="LiveId" clId="{DBA50F29-A90A-4B1B-A7A7-989ADF8AE127}" dt="2020-05-25T08:39:00.427" v="104" actId="478"/>
          <ac:picMkLst>
            <pc:docMk/>
            <pc:sldMk cId="1338577065" sldId="262"/>
            <ac:picMk id="9" creationId="{39FFF143-4305-4060-815F-426796BD2440}"/>
          </ac:picMkLst>
        </pc:picChg>
        <pc:picChg chg="add del mod">
          <ac:chgData name="Catharina Depari" userId="d7fb8943c67f388b" providerId="LiveId" clId="{DBA50F29-A90A-4B1B-A7A7-989ADF8AE127}" dt="2020-05-25T08:39:00.427" v="104" actId="478"/>
          <ac:picMkLst>
            <pc:docMk/>
            <pc:sldMk cId="1338577065" sldId="262"/>
            <ac:picMk id="11" creationId="{EF19FAD5-9C77-4909-86BC-8BF26BBFD050}"/>
          </ac:picMkLst>
        </pc:picChg>
        <pc:picChg chg="add del mod">
          <ac:chgData name="Catharina Depari" userId="d7fb8943c67f388b" providerId="LiveId" clId="{DBA50F29-A90A-4B1B-A7A7-989ADF8AE127}" dt="2020-05-25T08:39:00.427" v="104" actId="478"/>
          <ac:picMkLst>
            <pc:docMk/>
            <pc:sldMk cId="1338577065" sldId="262"/>
            <ac:picMk id="13" creationId="{E91C804D-B4F4-4195-8971-FCE7DEBFE028}"/>
          </ac:picMkLst>
        </pc:picChg>
        <pc:picChg chg="add del mod">
          <ac:chgData name="Catharina Depari" userId="d7fb8943c67f388b" providerId="LiveId" clId="{DBA50F29-A90A-4B1B-A7A7-989ADF8AE127}" dt="2020-05-25T08:39:00.427" v="104" actId="478"/>
          <ac:picMkLst>
            <pc:docMk/>
            <pc:sldMk cId="1338577065" sldId="262"/>
            <ac:picMk id="15" creationId="{3DBAA185-EA61-4617-8CDF-BDF0D2688F23}"/>
          </ac:picMkLst>
        </pc:picChg>
        <pc:picChg chg="add del mod">
          <ac:chgData name="Catharina Depari" userId="d7fb8943c67f388b" providerId="LiveId" clId="{DBA50F29-A90A-4B1B-A7A7-989ADF8AE127}" dt="2020-05-25T08:39:00.427" v="104" actId="478"/>
          <ac:picMkLst>
            <pc:docMk/>
            <pc:sldMk cId="1338577065" sldId="262"/>
            <ac:picMk id="17" creationId="{248C9EE3-C3C9-46CF-AFBE-805CC5DA34E2}"/>
          </ac:picMkLst>
        </pc:picChg>
        <pc:picChg chg="add del mod">
          <ac:chgData name="Catharina Depari" userId="d7fb8943c67f388b" providerId="LiveId" clId="{DBA50F29-A90A-4B1B-A7A7-989ADF8AE127}" dt="2020-05-25T08:39:00.427" v="104" actId="478"/>
          <ac:picMkLst>
            <pc:docMk/>
            <pc:sldMk cId="1338577065" sldId="262"/>
            <ac:picMk id="19" creationId="{358140CB-1047-4430-9DEF-7DBC3B6C67C3}"/>
          </ac:picMkLst>
        </pc:picChg>
        <pc:picChg chg="add del mod">
          <ac:chgData name="Catharina Depari" userId="d7fb8943c67f388b" providerId="LiveId" clId="{DBA50F29-A90A-4B1B-A7A7-989ADF8AE127}" dt="2020-05-25T08:39:00.427" v="104" actId="478"/>
          <ac:picMkLst>
            <pc:docMk/>
            <pc:sldMk cId="1338577065" sldId="262"/>
            <ac:picMk id="21" creationId="{2998A2DF-92E4-4CF0-B34B-39E6A9AF024D}"/>
          </ac:picMkLst>
        </pc:picChg>
        <pc:picChg chg="add del mod">
          <ac:chgData name="Catharina Depari" userId="d7fb8943c67f388b" providerId="LiveId" clId="{DBA50F29-A90A-4B1B-A7A7-989ADF8AE127}" dt="2020-05-25T08:39:00.427" v="104" actId="478"/>
          <ac:picMkLst>
            <pc:docMk/>
            <pc:sldMk cId="1338577065" sldId="262"/>
            <ac:picMk id="23" creationId="{0F55A276-0570-471F-B51C-C86D8A064D1E}"/>
          </ac:picMkLst>
        </pc:picChg>
        <pc:picChg chg="add del mod">
          <ac:chgData name="Catharina Depari" userId="d7fb8943c67f388b" providerId="LiveId" clId="{DBA50F29-A90A-4B1B-A7A7-989ADF8AE127}" dt="2020-05-25T08:39:00.427" v="104" actId="478"/>
          <ac:picMkLst>
            <pc:docMk/>
            <pc:sldMk cId="1338577065" sldId="262"/>
            <ac:picMk id="25" creationId="{3C9DBD7D-5523-4046-BD35-7106692477EF}"/>
          </ac:picMkLst>
        </pc:picChg>
        <pc:picChg chg="add del mod">
          <ac:chgData name="Catharina Depari" userId="d7fb8943c67f388b" providerId="LiveId" clId="{DBA50F29-A90A-4B1B-A7A7-989ADF8AE127}" dt="2020-05-25T08:39:00.427" v="104" actId="478"/>
          <ac:picMkLst>
            <pc:docMk/>
            <pc:sldMk cId="1338577065" sldId="262"/>
            <ac:picMk id="27" creationId="{E287F87B-8E61-4297-8E1E-0D71F0BF88B2}"/>
          </ac:picMkLst>
        </pc:picChg>
        <pc:picChg chg="add del mod">
          <ac:chgData name="Catharina Depari" userId="d7fb8943c67f388b" providerId="LiveId" clId="{DBA50F29-A90A-4B1B-A7A7-989ADF8AE127}" dt="2020-05-25T08:39:00.427" v="104" actId="478"/>
          <ac:picMkLst>
            <pc:docMk/>
            <pc:sldMk cId="1338577065" sldId="262"/>
            <ac:picMk id="29" creationId="{6E26238C-A84D-482A-94CC-16E817F512B5}"/>
          </ac:picMkLst>
        </pc:picChg>
        <pc:picChg chg="add del mod">
          <ac:chgData name="Catharina Depari" userId="d7fb8943c67f388b" providerId="LiveId" clId="{DBA50F29-A90A-4B1B-A7A7-989ADF8AE127}" dt="2020-05-25T08:39:00.427" v="104" actId="478"/>
          <ac:picMkLst>
            <pc:docMk/>
            <pc:sldMk cId="1338577065" sldId="262"/>
            <ac:picMk id="31" creationId="{A43F5935-C929-4F4F-8CDA-E3C5E34E5DDB}"/>
          </ac:picMkLst>
        </pc:picChg>
        <pc:picChg chg="add mod">
          <ac:chgData name="Catharina Depari" userId="d7fb8943c67f388b" providerId="LiveId" clId="{DBA50F29-A90A-4B1B-A7A7-989ADF8AE127}" dt="2020-05-25T08:40:03.832" v="121" actId="1076"/>
          <ac:picMkLst>
            <pc:docMk/>
            <pc:sldMk cId="1338577065" sldId="262"/>
            <ac:picMk id="33" creationId="{58C1A94B-9EF1-4334-B074-F3B140910E5A}"/>
          </ac:picMkLst>
        </pc:picChg>
        <pc:picChg chg="add mod">
          <ac:chgData name="Catharina Depari" userId="d7fb8943c67f388b" providerId="LiveId" clId="{DBA50F29-A90A-4B1B-A7A7-989ADF8AE127}" dt="2020-05-25T08:40:30.295" v="128" actId="14100"/>
          <ac:picMkLst>
            <pc:docMk/>
            <pc:sldMk cId="1338577065" sldId="262"/>
            <ac:picMk id="35" creationId="{8514C7C7-7FF6-4714-BC50-B829ECF6F334}"/>
          </ac:picMkLst>
        </pc:picChg>
        <pc:picChg chg="add mod">
          <ac:chgData name="Catharina Depari" userId="d7fb8943c67f388b" providerId="LiveId" clId="{DBA50F29-A90A-4B1B-A7A7-989ADF8AE127}" dt="2020-05-25T08:40:25.718" v="126" actId="1076"/>
          <ac:picMkLst>
            <pc:docMk/>
            <pc:sldMk cId="1338577065" sldId="262"/>
            <ac:picMk id="37" creationId="{5CEDEAB1-BD1D-4F37-A9BE-471DE462FE13}"/>
          </ac:picMkLst>
        </pc:picChg>
      </pc:sldChg>
      <pc:sldChg chg="addSp delSp modSp new mod">
        <pc:chgData name="Catharina Depari" userId="d7fb8943c67f388b" providerId="LiveId" clId="{DBA50F29-A90A-4B1B-A7A7-989ADF8AE127}" dt="2020-05-25T08:43:35.278" v="164" actId="14100"/>
        <pc:sldMkLst>
          <pc:docMk/>
          <pc:sldMk cId="3603984436" sldId="263"/>
        </pc:sldMkLst>
        <pc:spChg chg="del mod">
          <ac:chgData name="Catharina Depari" userId="d7fb8943c67f388b" providerId="LiveId" clId="{DBA50F29-A90A-4B1B-A7A7-989ADF8AE127}" dt="2020-05-25T08:41:18.431" v="138" actId="478"/>
          <ac:spMkLst>
            <pc:docMk/>
            <pc:sldMk cId="3603984436" sldId="263"/>
            <ac:spMk id="2" creationId="{1396835F-E2A4-41EB-B5EF-33BFFB42EFFB}"/>
          </ac:spMkLst>
        </pc:spChg>
        <pc:spChg chg="del">
          <ac:chgData name="Catharina Depari" userId="d7fb8943c67f388b" providerId="LiveId" clId="{DBA50F29-A90A-4B1B-A7A7-989ADF8AE127}" dt="2020-05-25T08:41:12.797" v="134" actId="931"/>
          <ac:spMkLst>
            <pc:docMk/>
            <pc:sldMk cId="3603984436" sldId="263"/>
            <ac:spMk id="3" creationId="{353F8A64-1AB5-4A08-94BC-5CC8D48331B6}"/>
          </ac:spMkLst>
        </pc:spChg>
        <pc:picChg chg="add mod">
          <ac:chgData name="Catharina Depari" userId="d7fb8943c67f388b" providerId="LiveId" clId="{DBA50F29-A90A-4B1B-A7A7-989ADF8AE127}" dt="2020-05-25T08:43:33.359" v="163" actId="14100"/>
          <ac:picMkLst>
            <pc:docMk/>
            <pc:sldMk cId="3603984436" sldId="263"/>
            <ac:picMk id="5" creationId="{26C2824B-FA42-41C5-9719-5D2A1761C11C}"/>
          </ac:picMkLst>
        </pc:picChg>
        <pc:picChg chg="add del mod">
          <ac:chgData name="Catharina Depari" userId="d7fb8943c67f388b" providerId="LiveId" clId="{DBA50F29-A90A-4B1B-A7A7-989ADF8AE127}" dt="2020-05-25T08:41:44.350" v="144" actId="478"/>
          <ac:picMkLst>
            <pc:docMk/>
            <pc:sldMk cId="3603984436" sldId="263"/>
            <ac:picMk id="7" creationId="{83A77416-63DA-4325-BC99-6A7ACAEB8699}"/>
          </ac:picMkLst>
        </pc:picChg>
        <pc:picChg chg="add del mod">
          <ac:chgData name="Catharina Depari" userId="d7fb8943c67f388b" providerId="LiveId" clId="{DBA50F29-A90A-4B1B-A7A7-989ADF8AE127}" dt="2020-05-25T08:42:02.982" v="148" actId="478"/>
          <ac:picMkLst>
            <pc:docMk/>
            <pc:sldMk cId="3603984436" sldId="263"/>
            <ac:picMk id="9" creationId="{62255F84-E52C-480F-A4EF-93D1198B85C2}"/>
          </ac:picMkLst>
        </pc:picChg>
        <pc:picChg chg="add mod">
          <ac:chgData name="Catharina Depari" userId="d7fb8943c67f388b" providerId="LiveId" clId="{DBA50F29-A90A-4B1B-A7A7-989ADF8AE127}" dt="2020-05-25T08:43:35.278" v="164" actId="14100"/>
          <ac:picMkLst>
            <pc:docMk/>
            <pc:sldMk cId="3603984436" sldId="263"/>
            <ac:picMk id="11" creationId="{51B74E90-25A9-4E8C-BE6F-52CB86B6ECF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6C8F6-4CC9-4C9E-949D-000730A78CD9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78AA5-40BE-4457-ABAF-CDD9404DB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2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distribution of land with federal oil and gas leases leased for minimum bid ($2 per acre)</a:t>
            </a:r>
          </a:p>
          <a:p>
            <a:r>
              <a:rPr lang="en-US" dirty="0"/>
              <a:t>The distribution of land with federal oil and gas leases leased noncompetitively (below $2 per acre)</a:t>
            </a:r>
          </a:p>
          <a:p>
            <a:r>
              <a:rPr lang="en-US" dirty="0"/>
              <a:t>The location of Dinosaur National Monument which is located within the oil and gas industries sites offered by the U.S. government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78AA5-40BE-4457-ABAF-CDD9404DB0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82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distribution of national parks, monuments, conservation areas, and wilderness areas</a:t>
            </a:r>
          </a:p>
          <a:p>
            <a:r>
              <a:rPr lang="en-US" dirty="0"/>
              <a:t>The distribution of sage-grouse habitat</a:t>
            </a:r>
          </a:p>
          <a:p>
            <a:r>
              <a:rPr lang="en-US" dirty="0"/>
              <a:t>The distribution of federal oil and gas leases under Trump administration</a:t>
            </a:r>
          </a:p>
          <a:p>
            <a:r>
              <a:rPr lang="en-US" dirty="0"/>
              <a:t>The mule deer migration corridor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78AA5-40BE-4457-ABAF-CDD9404DB0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62D75-D970-411D-AF95-3B3BA586C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AE2D7-8CA2-4816-8EAF-BFC9245FC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844F9-766D-49CE-B5FE-116152F70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0A74C-A849-43BA-ACEF-F31536DBAD0D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77CB-857F-431C-B981-B8259AD5E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1206C-5F61-4C9B-AEBE-1430F053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F0C8-591B-4CFF-A5A3-1ADB6107D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4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0583-5500-4687-83CE-423DE206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DF08C-372E-45A4-9740-9C404FFB5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A7BEE-F8E2-4530-9BC1-0EBEF7D77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0A74C-A849-43BA-ACEF-F31536DBAD0D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3C7C6-3599-4FAF-900C-8AE3580BA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C6FE1-A2A1-4E7A-8D42-86785C17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F0C8-591B-4CFF-A5A3-1ADB6107D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0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1A8AF5-885B-4925-84FA-C2DE340248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2BF4C-2BD6-4934-A2C4-83EAACA5D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36D7A-A46C-4B94-847D-5295C9719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0A74C-A849-43BA-ACEF-F31536DBAD0D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2C325-0688-4764-A707-9F88EDC7D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68774-6D30-478A-AC52-4CC1F090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F0C8-591B-4CFF-A5A3-1ADB6107D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23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A32E-8391-4B86-AFB5-CF0C220D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D7C59-2C21-4A96-B67A-8A09A2194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552A4-696B-4984-90C3-A13BBCFDD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0A74C-A849-43BA-ACEF-F31536DBAD0D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B9185-D957-49FD-81AA-46C8F9398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E3876-C844-443D-ADEE-34CF8FBA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F0C8-591B-4CFF-A5A3-1ADB6107D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8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799FB-1249-4071-8969-9B8E7CB4B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FC101-4984-4BB5-BE8F-A4F24EE77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75CD6-AF6C-4D94-A560-77B2484B6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0A74C-A849-43BA-ACEF-F31536DBAD0D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978D7-6F5D-4AD2-89BD-3CFD42977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AA424-FF3A-4978-B287-05FB68A5A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F0C8-591B-4CFF-A5A3-1ADB6107D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61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5F89-1BD9-47DF-A4A1-5B381D1CC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A62FC-92C7-46BE-A45F-58209E217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4E20D-6A2C-4D2A-87B0-1F43EABB1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86FCF0-2A4C-4793-9989-55B042D51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0A74C-A849-43BA-ACEF-F31536DBAD0D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8A177-75F4-4D53-BDF0-94DC6107A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A69CE-A2B1-4E61-8BC6-A7F585293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F0C8-591B-4CFF-A5A3-1ADB6107D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5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471B-0547-4BF1-9E8D-BE7CA9DE9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7A6D5-B0BF-49EA-976D-39E17AD60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9CCBC-E2B8-4B11-BA29-5821A7B58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2A0C7-E8F5-4F95-8F80-4DEDF6FB6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3F10DE-3E57-4B02-809F-224C297363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03043F-012E-43A8-8773-1A530F95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0A74C-A849-43BA-ACEF-F31536DBAD0D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7B7D61-5FD0-4DC0-BAF3-14CB59FEA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A16290-BEDB-41B1-9545-CDB4B7DA9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F0C8-591B-4CFF-A5A3-1ADB6107D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3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25FAC-8C77-404A-9514-ABFB8377C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129DDE-3DD9-4D64-99E4-39F0A75BF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0A74C-A849-43BA-ACEF-F31536DBAD0D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56FEF-E121-4D6B-B1B4-2CAEBD01A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47CA3-083A-4F50-B253-6E99FB9E6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F0C8-591B-4CFF-A5A3-1ADB6107D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74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0D563D-EF10-43D6-ABCA-66C48F5FE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0A74C-A849-43BA-ACEF-F31536DBAD0D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13886-ACCC-43D7-9CC9-14260696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BA15B-5C47-43BC-B432-EE97797C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F0C8-591B-4CFF-A5A3-1ADB6107D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5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1BAC6-E09A-4526-8C37-585E719C0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CE1E2-9C39-4E2A-AC35-8D4EED27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36F92-E892-49A1-ABAE-E60553F2B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2D61C-35EC-4CFE-A208-7FA8F286F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0A74C-A849-43BA-ACEF-F31536DBAD0D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1B915-9A75-47E3-A1B4-683043CE5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0B2F2-AB72-4FEC-9846-5B063E3FC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F0C8-591B-4CFF-A5A3-1ADB6107D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1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F0CD6-7DBC-44F6-8C78-ED270626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0B778A-5D70-46B8-BE6A-6F4836C87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A4A36-C0E7-4C10-B0E1-9E063D872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7B2BE-9F5A-4D97-A325-C79D560AF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0A74C-A849-43BA-ACEF-F31536DBAD0D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933876-9BB6-402E-8CE5-250F62D22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7B0E0-1077-49C5-BAAD-ED966FE9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F0C8-591B-4CFF-A5A3-1ADB6107D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7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141663-1136-430E-A2C8-1CB0BB5B7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87B75-1583-4457-94DA-C49A2B8E3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A249D-9FBB-4576-8304-8B2F51AA1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0A74C-A849-43BA-ACEF-F31536DBAD0D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51CAC-EE04-45DC-AE57-2B88C7673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53D35-4740-44AD-813B-01C5BF3AE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AF0C8-591B-4CFF-A5A3-1ADB6107D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6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B9044F-F90F-479B-9071-796F4256F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04" y="868166"/>
            <a:ext cx="5858129" cy="494864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2C7214-10A1-49D2-9598-23068BF50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" y="868166"/>
            <a:ext cx="5858129" cy="494864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217844E-0C0E-4251-925D-85CEAE94C9C9}"/>
              </a:ext>
            </a:extLst>
          </p:cNvPr>
          <p:cNvSpPr/>
          <p:nvPr/>
        </p:nvSpPr>
        <p:spPr>
          <a:xfrm>
            <a:off x="5828225" y="2558265"/>
            <a:ext cx="580490" cy="1438382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03BDC-5345-441F-8578-4BB67DF63E13}"/>
              </a:ext>
            </a:extLst>
          </p:cNvPr>
          <p:cNvSpPr txBox="1"/>
          <p:nvPr/>
        </p:nvSpPr>
        <p:spPr>
          <a:xfrm>
            <a:off x="6408715" y="1684961"/>
            <a:ext cx="2686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  <a:cs typeface="Arabic Typesetting" panose="03020402040406030203" pitchFamily="66" charset="-78"/>
              </a:rPr>
              <a:t>public audience </a:t>
            </a:r>
          </a:p>
          <a:p>
            <a:r>
              <a:rPr lang="en-US" dirty="0">
                <a:latin typeface="Impact" panose="020B0806030902050204" pitchFamily="34" charset="0"/>
                <a:cs typeface="Arabic Typesetting" panose="03020402040406030203" pitchFamily="66" charset="-78"/>
              </a:rPr>
              <a:t>domain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1ACE0-F693-4A3C-868D-174E206298BE}"/>
              </a:ext>
            </a:extLst>
          </p:cNvPr>
          <p:cNvSpPr txBox="1"/>
          <p:nvPr/>
        </p:nvSpPr>
        <p:spPr>
          <a:xfrm>
            <a:off x="6408715" y="2973158"/>
            <a:ext cx="2686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mpact" panose="020B0806030902050204" pitchFamily="34" charset="0"/>
                <a:cs typeface="Arabic Typesetting" panose="03020402040406030203" pitchFamily="66" charset="-78"/>
              </a:rPr>
              <a:t>web creators’</a:t>
            </a:r>
          </a:p>
          <a:p>
            <a:r>
              <a:rPr lang="en-US" dirty="0">
                <a:latin typeface="Impact" panose="020B0806030902050204" pitchFamily="34" charset="0"/>
                <a:cs typeface="Arabic Typesetting" panose="03020402040406030203" pitchFamily="66" charset="-78"/>
              </a:rPr>
              <a:t> domain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42F93-1E6C-4119-81D5-8907473C7E79}"/>
              </a:ext>
            </a:extLst>
          </p:cNvPr>
          <p:cNvSpPr txBox="1"/>
          <p:nvPr/>
        </p:nvSpPr>
        <p:spPr>
          <a:xfrm>
            <a:off x="10459092" y="5755169"/>
            <a:ext cx="161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Impact" panose="020B0806030902050204" pitchFamily="34" charset="0"/>
                <a:cs typeface="Arabic Typesetting" panose="03020402040406030203" pitchFamily="66" charset="-78"/>
              </a:rPr>
              <a:t>Data Research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BA46F-B0AB-40BA-B491-08A6D73E3D14}"/>
              </a:ext>
            </a:extLst>
          </p:cNvPr>
          <p:cNvSpPr txBox="1"/>
          <p:nvPr/>
        </p:nvSpPr>
        <p:spPr>
          <a:xfrm>
            <a:off x="7246706" y="5745635"/>
            <a:ext cx="161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Impact" panose="020B0806030902050204" pitchFamily="34" charset="0"/>
                <a:cs typeface="Arabic Typesetting" panose="03020402040406030203" pitchFamily="66" charset="-78"/>
              </a:rPr>
              <a:t>Research Files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B1B214-82E8-4C34-9E2A-301100E45A8F}"/>
              </a:ext>
            </a:extLst>
          </p:cNvPr>
          <p:cNvSpPr txBox="1"/>
          <p:nvPr/>
        </p:nvSpPr>
        <p:spPr>
          <a:xfrm>
            <a:off x="10234773" y="3996647"/>
            <a:ext cx="161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Impact" panose="020B0806030902050204" pitchFamily="34" charset="0"/>
                <a:cs typeface="Arabic Typesetting" panose="03020402040406030203" pitchFamily="66" charset="-78"/>
              </a:rPr>
              <a:t>ArcGIS</a:t>
            </a:r>
          </a:p>
        </p:txBody>
      </p:sp>
    </p:spTree>
    <p:extLst>
      <p:ext uri="{BB962C8B-B14F-4D97-AF65-F5344CB8AC3E}">
        <p14:creationId xmlns:p14="http://schemas.microsoft.com/office/powerpoint/2010/main" val="3067891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5A58FF-7D38-49F3-8305-B69C11011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" t="10638" r="1045" b="9287"/>
          <a:stretch/>
        </p:blipFill>
        <p:spPr>
          <a:xfrm>
            <a:off x="1012004" y="729464"/>
            <a:ext cx="10120045" cy="549153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73DE5E-8F48-4DCF-865B-7370E785D7E8}"/>
              </a:ext>
            </a:extLst>
          </p:cNvPr>
          <p:cNvSpPr/>
          <p:nvPr/>
        </p:nvSpPr>
        <p:spPr>
          <a:xfrm>
            <a:off x="4495800" y="5784850"/>
            <a:ext cx="3321050" cy="59055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7001B2C-69CA-4765-AC50-90C38ECFDEB9}"/>
              </a:ext>
            </a:extLst>
          </p:cNvPr>
          <p:cNvSpPr/>
          <p:nvPr/>
        </p:nvSpPr>
        <p:spPr>
          <a:xfrm rot="14761697">
            <a:off x="3908742" y="5936145"/>
            <a:ext cx="606175" cy="35202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36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A4616-7702-4C2A-9C88-3996ADADD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49" r="988" b="9931"/>
          <a:stretch/>
        </p:blipFill>
        <p:spPr>
          <a:xfrm>
            <a:off x="952500" y="730250"/>
            <a:ext cx="10185400" cy="544671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D31EEEC-2065-4005-824D-C2A6DAD790B1}"/>
              </a:ext>
            </a:extLst>
          </p:cNvPr>
          <p:cNvSpPr/>
          <p:nvPr/>
        </p:nvSpPr>
        <p:spPr>
          <a:xfrm>
            <a:off x="672957" y="1531349"/>
            <a:ext cx="6709025" cy="469479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8DAB657-AC3D-46BA-88FD-002BE5850CF8}"/>
              </a:ext>
            </a:extLst>
          </p:cNvPr>
          <p:cNvSpPr/>
          <p:nvPr/>
        </p:nvSpPr>
        <p:spPr>
          <a:xfrm rot="14761697">
            <a:off x="312786" y="6050128"/>
            <a:ext cx="606175" cy="35202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97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C1EB48-3B60-4A01-8736-4F2ADD15B2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49" r="618" b="9931"/>
          <a:stretch/>
        </p:blipFill>
        <p:spPr>
          <a:xfrm>
            <a:off x="952500" y="730250"/>
            <a:ext cx="10223500" cy="54467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6548EE-54F1-42F1-BCFC-6754C2230B5E}"/>
              </a:ext>
            </a:extLst>
          </p:cNvPr>
          <p:cNvSpPr/>
          <p:nvPr/>
        </p:nvSpPr>
        <p:spPr>
          <a:xfrm>
            <a:off x="838200" y="3841750"/>
            <a:ext cx="8032750" cy="26035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B28E350E-C993-4A47-9F13-A94E0E41487E}"/>
              </a:ext>
            </a:extLst>
          </p:cNvPr>
          <p:cNvSpPr/>
          <p:nvPr/>
        </p:nvSpPr>
        <p:spPr>
          <a:xfrm rot="14761697">
            <a:off x="4551488" y="1859129"/>
            <a:ext cx="606175" cy="35202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37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91E9F-D049-4FDB-BCE3-DD9EDADC0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1" r="494" b="9931"/>
          <a:stretch/>
        </p:blipFill>
        <p:spPr>
          <a:xfrm>
            <a:off x="952500" y="681036"/>
            <a:ext cx="10236200" cy="5495927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3A6054C0-DD62-47FB-881B-FD592959F993}"/>
              </a:ext>
            </a:extLst>
          </p:cNvPr>
          <p:cNvSpPr/>
          <p:nvPr/>
        </p:nvSpPr>
        <p:spPr>
          <a:xfrm rot="14761697">
            <a:off x="1818563" y="3691814"/>
            <a:ext cx="606175" cy="35202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B28276D-063D-475F-8DF7-758E7FFF5E96}"/>
              </a:ext>
            </a:extLst>
          </p:cNvPr>
          <p:cNvSpPr/>
          <p:nvPr/>
        </p:nvSpPr>
        <p:spPr>
          <a:xfrm rot="14761697">
            <a:off x="1428144" y="1283777"/>
            <a:ext cx="606175" cy="35202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9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8D733C5-F7A6-4531-9689-FC5BC813C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" y="488950"/>
            <a:ext cx="5919500" cy="294005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FA0C327-084D-4F7B-9ED3-B7C4FFC7E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6000"/>
            <a:ext cx="5858812" cy="313706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8AB5628A-B255-48A4-9A09-D816EA715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05" y="114300"/>
            <a:ext cx="6247096" cy="3417888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A54B9141-0A4F-4EFB-9505-F01899A8B0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945" y="3556000"/>
            <a:ext cx="6242413" cy="313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74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781F-808C-4760-B2EF-F19292850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85349FB-E713-4DCE-8CA9-B447F5199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76"/>
            <a:ext cx="5983847" cy="3309406"/>
          </a:xfrm>
        </p:spPr>
      </p:pic>
      <p:pic>
        <p:nvPicPr>
          <p:cNvPr id="33" name="Picture 32" descr="A picture containing photo, food, covered, woman&#10;&#10;Description automatically generated">
            <a:extLst>
              <a:ext uri="{FF2B5EF4-FFF2-40B4-BE49-F238E27FC236}">
                <a16:creationId xmlns:a16="http://schemas.microsoft.com/office/drawing/2014/main" id="{58C1A94B-9EF1-4334-B074-F3B140910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3450"/>
            <a:ext cx="6008294" cy="3045065"/>
          </a:xfrm>
          <a:prstGeom prst="rect">
            <a:avLst/>
          </a:prstGeom>
        </p:spPr>
      </p:pic>
      <p:pic>
        <p:nvPicPr>
          <p:cNvPr id="35" name="Picture 34" descr="A close up of a map&#10;&#10;Description automatically generated">
            <a:extLst>
              <a:ext uri="{FF2B5EF4-FFF2-40B4-BE49-F238E27FC236}">
                <a16:creationId xmlns:a16="http://schemas.microsoft.com/office/drawing/2014/main" id="{8514C7C7-7FF6-4714-BC50-B829ECF6F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33759"/>
            <a:ext cx="5983847" cy="3231616"/>
          </a:xfrm>
          <a:prstGeom prst="rect">
            <a:avLst/>
          </a:prstGeom>
        </p:spPr>
      </p:pic>
      <p:pic>
        <p:nvPicPr>
          <p:cNvPr id="37" name="Picture 36" descr="A close up of a map&#10;&#10;Description automatically generated">
            <a:extLst>
              <a:ext uri="{FF2B5EF4-FFF2-40B4-BE49-F238E27FC236}">
                <a16:creationId xmlns:a16="http://schemas.microsoft.com/office/drawing/2014/main" id="{5CEDEAB1-BD1D-4F37-A9BE-471DE462FE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86269"/>
            <a:ext cx="5983847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77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6C2824B-FA42-41C5-9719-5D2A1761C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6137343" cy="3335052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51B74E90-25A9-4E8C-BE6F-52CB86B6E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29" y="488950"/>
            <a:ext cx="6017335" cy="301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84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5363AC-F398-47A5-9FA2-7EEC448FA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40" r="124" b="5324"/>
          <a:stretch/>
        </p:blipFill>
        <p:spPr>
          <a:xfrm>
            <a:off x="0" y="27315"/>
            <a:ext cx="12192000" cy="6830685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CFBACAA8-FB39-44B5-8CDB-FD2835CCEF8B}"/>
              </a:ext>
            </a:extLst>
          </p:cNvPr>
          <p:cNvSpPr/>
          <p:nvPr/>
        </p:nvSpPr>
        <p:spPr>
          <a:xfrm rot="13872470">
            <a:off x="143512" y="5694376"/>
            <a:ext cx="606175" cy="35202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190AE2-87EB-40C6-AC25-49FBF653A000}"/>
              </a:ext>
            </a:extLst>
          </p:cNvPr>
          <p:cNvSpPr/>
          <p:nvPr/>
        </p:nvSpPr>
        <p:spPr>
          <a:xfrm>
            <a:off x="119528" y="4972424"/>
            <a:ext cx="9148483" cy="55581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47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112</Words>
  <Application>Microsoft Office PowerPoint</Application>
  <PresentationFormat>Widescreen</PresentationFormat>
  <Paragraphs>16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Catharina Depari</dc:creator>
  <cp:lastModifiedBy>Catharina Depari</cp:lastModifiedBy>
  <cp:revision>4</cp:revision>
  <dcterms:created xsi:type="dcterms:W3CDTF">2020-05-25T06:14:00Z</dcterms:created>
  <dcterms:modified xsi:type="dcterms:W3CDTF">2020-05-26T01:55:03Z</dcterms:modified>
</cp:coreProperties>
</file>